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FBE8284-48BE-44CA-92ED-F87B99F86FB3}" v="43" dt="2019-07-08T19:35:44.08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76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sa Rosenberg" userId="cb65b434642c158d" providerId="LiveId" clId="{EFBE8284-48BE-44CA-92ED-F87B99F86FB3}"/>
    <pc:docChg chg="addSld modSld">
      <pc:chgData name="Lisa Rosenberg" userId="cb65b434642c158d" providerId="LiveId" clId="{EFBE8284-48BE-44CA-92ED-F87B99F86FB3}" dt="2019-07-08T19:38:29.483" v="62" actId="20577"/>
      <pc:docMkLst>
        <pc:docMk/>
      </pc:docMkLst>
      <pc:sldChg chg="addSp delSp modSp">
        <pc:chgData name="Lisa Rosenberg" userId="cb65b434642c158d" providerId="LiveId" clId="{EFBE8284-48BE-44CA-92ED-F87B99F86FB3}" dt="2019-07-08T19:38:29.483" v="62" actId="20577"/>
        <pc:sldMkLst>
          <pc:docMk/>
          <pc:sldMk cId="896218301" sldId="256"/>
        </pc:sldMkLst>
        <pc:spChg chg="mod">
          <ac:chgData name="Lisa Rosenberg" userId="cb65b434642c158d" providerId="LiveId" clId="{EFBE8284-48BE-44CA-92ED-F87B99F86FB3}" dt="2019-07-08T19:38:29.483" v="62" actId="20577"/>
          <ac:spMkLst>
            <pc:docMk/>
            <pc:sldMk cId="896218301" sldId="256"/>
            <ac:spMk id="3" creationId="{179E5B8E-615D-4715-A445-F9C51B78DBE9}"/>
          </ac:spMkLst>
        </pc:spChg>
        <pc:spChg chg="add del">
          <ac:chgData name="Lisa Rosenberg" userId="cb65b434642c158d" providerId="LiveId" clId="{EFBE8284-48BE-44CA-92ED-F87B99F86FB3}" dt="2019-07-08T19:26:17.043" v="32"/>
          <ac:spMkLst>
            <pc:docMk/>
            <pc:sldMk cId="896218301" sldId="256"/>
            <ac:spMk id="10" creationId="{D73FC4D6-D732-41D7-9C3A-8A41E1E6EA07}"/>
          </ac:spMkLst>
        </pc:spChg>
        <pc:spChg chg="add del">
          <ac:chgData name="Lisa Rosenberg" userId="cb65b434642c158d" providerId="LiveId" clId="{EFBE8284-48BE-44CA-92ED-F87B99F86FB3}" dt="2019-07-08T19:26:17.043" v="32"/>
          <ac:spMkLst>
            <pc:docMk/>
            <pc:sldMk cId="896218301" sldId="256"/>
            <ac:spMk id="12" creationId="{22FE0190-952F-4DFC-B896-517270CE427C}"/>
          </ac:spMkLst>
        </pc:spChg>
        <pc:spChg chg="del">
          <ac:chgData name="Lisa Rosenberg" userId="cb65b434642c158d" providerId="LiveId" clId="{EFBE8284-48BE-44CA-92ED-F87B99F86FB3}" dt="2019-07-08T19:26:27.697" v="33"/>
          <ac:spMkLst>
            <pc:docMk/>
            <pc:sldMk cId="896218301" sldId="256"/>
            <ac:spMk id="14" creationId="{A4322390-8B58-46BE-88EB-D9FD30C08743}"/>
          </ac:spMkLst>
        </pc:spChg>
        <pc:spChg chg="del">
          <ac:chgData name="Lisa Rosenberg" userId="cb65b434642c158d" providerId="LiveId" clId="{EFBE8284-48BE-44CA-92ED-F87B99F86FB3}" dt="2019-07-08T19:26:27.697" v="33"/>
          <ac:spMkLst>
            <pc:docMk/>
            <pc:sldMk cId="896218301" sldId="256"/>
            <ac:spMk id="15" creationId="{C885E190-58DD-42DD-A4A8-401E15C92A52}"/>
          </ac:spMkLst>
        </pc:spChg>
        <pc:picChg chg="add mod">
          <ac:chgData name="Lisa Rosenberg" userId="cb65b434642c158d" providerId="LiveId" clId="{EFBE8284-48BE-44CA-92ED-F87B99F86FB3}" dt="2019-07-08T18:25:48.495" v="20"/>
          <ac:picMkLst>
            <pc:docMk/>
            <pc:sldMk cId="896218301" sldId="256"/>
            <ac:picMk id="5" creationId="{A95AA506-AFFA-451B-BEFD-8DB0CD7F8AB4}"/>
          </ac:picMkLst>
        </pc:picChg>
      </pc:sldChg>
      <pc:sldChg chg="addSp delSp modSp">
        <pc:chgData name="Lisa Rosenberg" userId="cb65b434642c158d" providerId="LiveId" clId="{EFBE8284-48BE-44CA-92ED-F87B99F86FB3}" dt="2019-07-08T18:27:12.086" v="21"/>
        <pc:sldMkLst>
          <pc:docMk/>
          <pc:sldMk cId="976416397" sldId="257"/>
        </pc:sldMkLst>
        <pc:spChg chg="add del">
          <ac:chgData name="Lisa Rosenberg" userId="cb65b434642c158d" providerId="LiveId" clId="{EFBE8284-48BE-44CA-92ED-F87B99F86FB3}" dt="2019-07-08T14:56:36.348" v="1"/>
          <ac:spMkLst>
            <pc:docMk/>
            <pc:sldMk cId="976416397" sldId="257"/>
            <ac:spMk id="18" creationId="{FE5ECD52-6A23-4FF4-8C32-7B5DE9973ADA}"/>
          </ac:spMkLst>
        </pc:spChg>
        <pc:spChg chg="add del">
          <ac:chgData name="Lisa Rosenberg" userId="cb65b434642c158d" providerId="LiveId" clId="{EFBE8284-48BE-44CA-92ED-F87B99F86FB3}" dt="2019-07-08T14:56:36.348" v="1"/>
          <ac:spMkLst>
            <pc:docMk/>
            <pc:sldMk cId="976416397" sldId="257"/>
            <ac:spMk id="24" creationId="{45624C63-3CCA-4EA6-B822-6E710A82062B}"/>
          </ac:spMkLst>
        </pc:spChg>
        <pc:spChg chg="add del">
          <ac:chgData name="Lisa Rosenberg" userId="cb65b434642c158d" providerId="LiveId" clId="{EFBE8284-48BE-44CA-92ED-F87B99F86FB3}" dt="2019-07-08T14:56:36.348" v="1"/>
          <ac:spMkLst>
            <pc:docMk/>
            <pc:sldMk cId="976416397" sldId="257"/>
            <ac:spMk id="26" creationId="{1F6D1B57-10C5-4A11-968D-5EF04F324D63}"/>
          </ac:spMkLst>
        </pc:spChg>
        <pc:picChg chg="add mod">
          <ac:chgData name="Lisa Rosenberg" userId="cb65b434642c158d" providerId="LiveId" clId="{EFBE8284-48BE-44CA-92ED-F87B99F86FB3}" dt="2019-07-08T18:27:12.086" v="21"/>
          <ac:picMkLst>
            <pc:docMk/>
            <pc:sldMk cId="976416397" sldId="257"/>
            <ac:picMk id="11" creationId="{6DABA62E-BEA1-4E8B-A495-BF7BD232F7E4}"/>
          </ac:picMkLst>
        </pc:picChg>
        <pc:picChg chg="add del">
          <ac:chgData name="Lisa Rosenberg" userId="cb65b434642c158d" providerId="LiveId" clId="{EFBE8284-48BE-44CA-92ED-F87B99F86FB3}" dt="2019-07-08T14:56:36.348" v="1"/>
          <ac:picMkLst>
            <pc:docMk/>
            <pc:sldMk cId="976416397" sldId="257"/>
            <ac:picMk id="14" creationId="{26E32CE1-D113-412E-9933-113646E21F53}"/>
          </ac:picMkLst>
        </pc:picChg>
        <pc:picChg chg="add del">
          <ac:chgData name="Lisa Rosenberg" userId="cb65b434642c158d" providerId="LiveId" clId="{EFBE8284-48BE-44CA-92ED-F87B99F86FB3}" dt="2019-07-08T14:56:36.348" v="1"/>
          <ac:picMkLst>
            <pc:docMk/>
            <pc:sldMk cId="976416397" sldId="257"/>
            <ac:picMk id="16" creationId="{117B7C8B-175B-4009-808B-9F66FD108AB3}"/>
          </ac:picMkLst>
        </pc:picChg>
        <pc:picChg chg="add del">
          <ac:chgData name="Lisa Rosenberg" userId="cb65b434642c158d" providerId="LiveId" clId="{EFBE8284-48BE-44CA-92ED-F87B99F86FB3}" dt="2019-07-08T14:56:36.348" v="1"/>
          <ac:picMkLst>
            <pc:docMk/>
            <pc:sldMk cId="976416397" sldId="257"/>
            <ac:picMk id="20" creationId="{5C3F2B96-5F34-41C9-8E37-A9CD279A4270}"/>
          </ac:picMkLst>
        </pc:picChg>
        <pc:picChg chg="add del">
          <ac:chgData name="Lisa Rosenberg" userId="cb65b434642c158d" providerId="LiveId" clId="{EFBE8284-48BE-44CA-92ED-F87B99F86FB3}" dt="2019-07-08T14:56:36.348" v="1"/>
          <ac:picMkLst>
            <pc:docMk/>
            <pc:sldMk cId="976416397" sldId="257"/>
            <ac:picMk id="22" creationId="{9A4E02BF-4F0E-44E2-A489-075900B7866C}"/>
          </ac:picMkLst>
        </pc:picChg>
      </pc:sldChg>
      <pc:sldChg chg="addSp delSp modSp add">
        <pc:chgData name="Lisa Rosenberg" userId="cb65b434642c158d" providerId="LiveId" clId="{EFBE8284-48BE-44CA-92ED-F87B99F86FB3}" dt="2019-07-08T15:00:21.076" v="7"/>
        <pc:sldMkLst>
          <pc:docMk/>
          <pc:sldMk cId="2881868311" sldId="258"/>
        </pc:sldMkLst>
        <pc:spChg chg="del">
          <ac:chgData name="Lisa Rosenberg" userId="cb65b434642c158d" providerId="LiveId" clId="{EFBE8284-48BE-44CA-92ED-F87B99F86FB3}" dt="2019-07-08T14:58:56.343" v="3"/>
          <ac:spMkLst>
            <pc:docMk/>
            <pc:sldMk cId="2881868311" sldId="258"/>
            <ac:spMk id="3" creationId="{0050477A-B9A2-4893-B2F8-A980D2B913DB}"/>
          </ac:spMkLst>
        </pc:spChg>
        <pc:spChg chg="del">
          <ac:chgData name="Lisa Rosenberg" userId="cb65b434642c158d" providerId="LiveId" clId="{EFBE8284-48BE-44CA-92ED-F87B99F86FB3}" dt="2019-07-08T14:58:56.343" v="3"/>
          <ac:spMkLst>
            <pc:docMk/>
            <pc:sldMk cId="2881868311" sldId="258"/>
            <ac:spMk id="4" creationId="{16B54C5B-DDA1-43AE-9507-229F41031C21}"/>
          </ac:spMkLst>
        </pc:spChg>
        <pc:spChg chg="add del mod">
          <ac:chgData name="Lisa Rosenberg" userId="cb65b434642c158d" providerId="LiveId" clId="{EFBE8284-48BE-44CA-92ED-F87B99F86FB3}" dt="2019-07-08T14:59:32.181" v="4"/>
          <ac:spMkLst>
            <pc:docMk/>
            <pc:sldMk cId="2881868311" sldId="258"/>
            <ac:spMk id="5" creationId="{F5AD2F63-3BDD-44C9-A72A-7F06207A1F46}"/>
          </ac:spMkLst>
        </pc:spChg>
        <pc:spChg chg="add mod">
          <ac:chgData name="Lisa Rosenberg" userId="cb65b434642c158d" providerId="LiveId" clId="{EFBE8284-48BE-44CA-92ED-F87B99F86FB3}" dt="2019-07-08T15:00:21.076" v="7"/>
          <ac:spMkLst>
            <pc:docMk/>
            <pc:sldMk cId="2881868311" sldId="258"/>
            <ac:spMk id="12" creationId="{098FC08C-8343-41F3-9E16-B7BFFFFC7D45}"/>
          </ac:spMkLst>
        </pc:spChg>
        <pc:picChg chg="add mod">
          <ac:chgData name="Lisa Rosenberg" userId="cb65b434642c158d" providerId="LiveId" clId="{EFBE8284-48BE-44CA-92ED-F87B99F86FB3}" dt="2019-07-08T14:59:32.181" v="4"/>
          <ac:picMkLst>
            <pc:docMk/>
            <pc:sldMk cId="2881868311" sldId="258"/>
            <ac:picMk id="7" creationId="{4EBD8484-F2D4-4858-B0AE-99EBF7E9AB8C}"/>
          </ac:picMkLst>
        </pc:picChg>
        <pc:picChg chg="add mod">
          <ac:chgData name="Lisa Rosenberg" userId="cb65b434642c158d" providerId="LiveId" clId="{EFBE8284-48BE-44CA-92ED-F87B99F86FB3}" dt="2019-07-08T14:59:48.470" v="5"/>
          <ac:picMkLst>
            <pc:docMk/>
            <pc:sldMk cId="2881868311" sldId="258"/>
            <ac:picMk id="9" creationId="{8A34240C-E797-4348-933B-EDB61E65DC8D}"/>
          </ac:picMkLst>
        </pc:picChg>
        <pc:picChg chg="add mod">
          <ac:chgData name="Lisa Rosenberg" userId="cb65b434642c158d" providerId="LiveId" clId="{EFBE8284-48BE-44CA-92ED-F87B99F86FB3}" dt="2019-07-08T15:00:01.907" v="6"/>
          <ac:picMkLst>
            <pc:docMk/>
            <pc:sldMk cId="2881868311" sldId="258"/>
            <ac:picMk id="11" creationId="{065DFAB8-80F0-438D-BAA1-14CAC2FE9A65}"/>
          </ac:picMkLst>
        </pc:picChg>
      </pc:sldChg>
      <pc:sldChg chg="addSp delSp modSp add">
        <pc:chgData name="Lisa Rosenberg" userId="cb65b434642c158d" providerId="LiveId" clId="{EFBE8284-48BE-44CA-92ED-F87B99F86FB3}" dt="2019-07-08T19:31:14.377" v="39"/>
        <pc:sldMkLst>
          <pc:docMk/>
          <pc:sldMk cId="1075935588" sldId="259"/>
        </pc:sldMkLst>
        <pc:spChg chg="mod">
          <ac:chgData name="Lisa Rosenberg" userId="cb65b434642c158d" providerId="LiveId" clId="{EFBE8284-48BE-44CA-92ED-F87B99F86FB3}" dt="2019-07-08T18:16:38.586" v="19"/>
          <ac:spMkLst>
            <pc:docMk/>
            <pc:sldMk cId="1075935588" sldId="259"/>
            <ac:spMk id="3" creationId="{E89F2D71-DCC5-485F-ADA9-54133D39BA67}"/>
          </ac:spMkLst>
        </pc:spChg>
        <pc:spChg chg="del">
          <ac:chgData name="Lisa Rosenberg" userId="cb65b434642c158d" providerId="LiveId" clId="{EFBE8284-48BE-44CA-92ED-F87B99F86FB3}" dt="2019-07-08T15:00:54.758" v="9"/>
          <ac:spMkLst>
            <pc:docMk/>
            <pc:sldMk cId="1075935588" sldId="259"/>
            <ac:spMk id="4" creationId="{2A433F58-A164-4C0D-B039-BFE4708BCC63}"/>
          </ac:spMkLst>
        </pc:spChg>
        <pc:spChg chg="add del">
          <ac:chgData name="Lisa Rosenberg" userId="cb65b434642c158d" providerId="LiveId" clId="{EFBE8284-48BE-44CA-92ED-F87B99F86FB3}" dt="2019-07-08T15:07:24.354" v="13"/>
          <ac:spMkLst>
            <pc:docMk/>
            <pc:sldMk cId="1075935588" sldId="259"/>
            <ac:spMk id="16" creationId="{6A28A860-F5AF-4C72-A9D3-07A0F6E9364C}"/>
          </ac:spMkLst>
        </pc:spChg>
        <pc:spChg chg="add del">
          <ac:chgData name="Lisa Rosenberg" userId="cb65b434642c158d" providerId="LiveId" clId="{EFBE8284-48BE-44CA-92ED-F87B99F86FB3}" dt="2019-07-08T15:07:24.354" v="13"/>
          <ac:spMkLst>
            <pc:docMk/>
            <pc:sldMk cId="1075935588" sldId="259"/>
            <ac:spMk id="22" creationId="{37D80D7D-4973-49D4-BDC4-6401C0FA4C7A}"/>
          </ac:spMkLst>
        </pc:spChg>
        <pc:spChg chg="add del">
          <ac:chgData name="Lisa Rosenberg" userId="cb65b434642c158d" providerId="LiveId" clId="{EFBE8284-48BE-44CA-92ED-F87B99F86FB3}" dt="2019-07-08T15:07:24.354" v="13"/>
          <ac:spMkLst>
            <pc:docMk/>
            <pc:sldMk cId="1075935588" sldId="259"/>
            <ac:spMk id="24" creationId="{04D98EFC-3E81-423B-A1AE-643353FCD75F}"/>
          </ac:spMkLst>
        </pc:spChg>
        <pc:spChg chg="del">
          <ac:chgData name="Lisa Rosenberg" userId="cb65b434642c158d" providerId="LiveId" clId="{EFBE8284-48BE-44CA-92ED-F87B99F86FB3}" dt="2019-07-08T18:11:05.632" v="16"/>
          <ac:spMkLst>
            <pc:docMk/>
            <pc:sldMk cId="1075935588" sldId="259"/>
            <ac:spMk id="27" creationId="{DD419DCE-20CD-483A-A34D-DDA94B2B0025}"/>
          </ac:spMkLst>
        </pc:spChg>
        <pc:spChg chg="del">
          <ac:chgData name="Lisa Rosenberg" userId="cb65b434642c158d" providerId="LiveId" clId="{EFBE8284-48BE-44CA-92ED-F87B99F86FB3}" dt="2019-07-08T18:10:38.426" v="15"/>
          <ac:spMkLst>
            <pc:docMk/>
            <pc:sldMk cId="1075935588" sldId="259"/>
            <ac:spMk id="32" creationId="{DD419DCE-20CD-483A-A34D-DDA94B2B0025}"/>
          </ac:spMkLst>
        </pc:spChg>
        <pc:spChg chg="del">
          <ac:chgData name="Lisa Rosenberg" userId="cb65b434642c158d" providerId="LiveId" clId="{EFBE8284-48BE-44CA-92ED-F87B99F86FB3}" dt="2019-07-08T18:10:38.426" v="15"/>
          <ac:spMkLst>
            <pc:docMk/>
            <pc:sldMk cId="1075935588" sldId="259"/>
            <ac:spMk id="35" creationId="{F0E43693-1F05-4B93-A429-6944E009925E}"/>
          </ac:spMkLst>
        </pc:spChg>
        <pc:spChg chg="del">
          <ac:chgData name="Lisa Rosenberg" userId="cb65b434642c158d" providerId="LiveId" clId="{EFBE8284-48BE-44CA-92ED-F87B99F86FB3}" dt="2019-07-08T18:10:38.426" v="15"/>
          <ac:spMkLst>
            <pc:docMk/>
            <pc:sldMk cId="1075935588" sldId="259"/>
            <ac:spMk id="36" creationId="{0AC755D1-6810-4A6E-AA7F-66C6207CAAD0}"/>
          </ac:spMkLst>
        </pc:spChg>
        <pc:spChg chg="del">
          <ac:chgData name="Lisa Rosenberg" userId="cb65b434642c158d" providerId="LiveId" clId="{EFBE8284-48BE-44CA-92ED-F87B99F86FB3}" dt="2019-07-08T18:11:05.632" v="16"/>
          <ac:spMkLst>
            <pc:docMk/>
            <pc:sldMk cId="1075935588" sldId="259"/>
            <ac:spMk id="39" creationId="{F0E43693-1F05-4B93-A429-6944E009925E}"/>
          </ac:spMkLst>
        </pc:spChg>
        <pc:spChg chg="del">
          <ac:chgData name="Lisa Rosenberg" userId="cb65b434642c158d" providerId="LiveId" clId="{EFBE8284-48BE-44CA-92ED-F87B99F86FB3}" dt="2019-07-08T18:11:05.632" v="16"/>
          <ac:spMkLst>
            <pc:docMk/>
            <pc:sldMk cId="1075935588" sldId="259"/>
            <ac:spMk id="40" creationId="{0AC755D1-6810-4A6E-AA7F-66C6207CAAD0}"/>
          </ac:spMkLst>
        </pc:spChg>
        <pc:spChg chg="add">
          <ac:chgData name="Lisa Rosenberg" userId="cb65b434642c158d" providerId="LiveId" clId="{EFBE8284-48BE-44CA-92ED-F87B99F86FB3}" dt="2019-07-08T19:31:14.377" v="39"/>
          <ac:spMkLst>
            <pc:docMk/>
            <pc:sldMk cId="1075935588" sldId="259"/>
            <ac:spMk id="45" creationId="{D2670FBF-B540-4D1B-ABB1-5D1C50099ADA}"/>
          </ac:spMkLst>
        </pc:spChg>
        <pc:picChg chg="add">
          <ac:chgData name="Lisa Rosenberg" userId="cb65b434642c158d" providerId="LiveId" clId="{EFBE8284-48BE-44CA-92ED-F87B99F86FB3}" dt="2019-07-08T15:00:54.758" v="9"/>
          <ac:picMkLst>
            <pc:docMk/>
            <pc:sldMk cId="1075935588" sldId="259"/>
            <ac:picMk id="5" creationId="{37F82C1F-BAB2-4AA2-A5F4-2EE2C6C37293}"/>
          </ac:picMkLst>
        </pc:picChg>
        <pc:picChg chg="add">
          <ac:chgData name="Lisa Rosenberg" userId="cb65b434642c158d" providerId="LiveId" clId="{EFBE8284-48BE-44CA-92ED-F87B99F86FB3}" dt="2019-07-08T15:01:01.278" v="10"/>
          <ac:picMkLst>
            <pc:docMk/>
            <pc:sldMk cId="1075935588" sldId="259"/>
            <ac:picMk id="6" creationId="{3A7977B2-B7D1-4700-9FCF-14958F3B714A}"/>
          </ac:picMkLst>
        </pc:picChg>
        <pc:picChg chg="add">
          <ac:chgData name="Lisa Rosenberg" userId="cb65b434642c158d" providerId="LiveId" clId="{EFBE8284-48BE-44CA-92ED-F87B99F86FB3}" dt="2019-07-08T15:06:54.839" v="11"/>
          <ac:picMkLst>
            <pc:docMk/>
            <pc:sldMk cId="1075935588" sldId="259"/>
            <ac:picMk id="7" creationId="{5B6BB84C-F7B7-4BCC-9C7F-35232065C4C7}"/>
          </ac:picMkLst>
        </pc:picChg>
        <pc:picChg chg="add mod">
          <ac:chgData name="Lisa Rosenberg" userId="cb65b434642c158d" providerId="LiveId" clId="{EFBE8284-48BE-44CA-92ED-F87B99F86FB3}" dt="2019-07-08T18:10:23.763" v="14"/>
          <ac:picMkLst>
            <pc:docMk/>
            <pc:sldMk cId="1075935588" sldId="259"/>
            <ac:picMk id="9" creationId="{A03DBC37-0C43-4015-90BB-7D98D4D60DA4}"/>
          </ac:picMkLst>
        </pc:picChg>
        <pc:picChg chg="add del">
          <ac:chgData name="Lisa Rosenberg" userId="cb65b434642c158d" providerId="LiveId" clId="{EFBE8284-48BE-44CA-92ED-F87B99F86FB3}" dt="2019-07-08T15:07:24.354" v="13"/>
          <ac:picMkLst>
            <pc:docMk/>
            <pc:sldMk cId="1075935588" sldId="259"/>
            <ac:picMk id="12" creationId="{30378B01-5775-4030-83B5-F9EE765C91D7}"/>
          </ac:picMkLst>
        </pc:picChg>
        <pc:picChg chg="add del">
          <ac:chgData name="Lisa Rosenberg" userId="cb65b434642c158d" providerId="LiveId" clId="{EFBE8284-48BE-44CA-92ED-F87B99F86FB3}" dt="2019-07-08T15:07:24.354" v="13"/>
          <ac:picMkLst>
            <pc:docMk/>
            <pc:sldMk cId="1075935588" sldId="259"/>
            <ac:picMk id="14" creationId="{FF34A994-D1DF-4747-BB9D-FA24C4B43C55}"/>
          </ac:picMkLst>
        </pc:picChg>
        <pc:picChg chg="add del">
          <ac:chgData name="Lisa Rosenberg" userId="cb65b434642c158d" providerId="LiveId" clId="{EFBE8284-48BE-44CA-92ED-F87B99F86FB3}" dt="2019-07-08T15:07:24.354" v="13"/>
          <ac:picMkLst>
            <pc:docMk/>
            <pc:sldMk cId="1075935588" sldId="259"/>
            <ac:picMk id="18" creationId="{8F1D0CD2-166E-47D3-BC36-4E80797C829C}"/>
          </ac:picMkLst>
        </pc:picChg>
        <pc:picChg chg="add del">
          <ac:chgData name="Lisa Rosenberg" userId="cb65b434642c158d" providerId="LiveId" clId="{EFBE8284-48BE-44CA-92ED-F87B99F86FB3}" dt="2019-07-08T15:07:24.354" v="13"/>
          <ac:picMkLst>
            <pc:docMk/>
            <pc:sldMk cId="1075935588" sldId="259"/>
            <ac:picMk id="20" creationId="{58C7EE37-A309-4BFC-83B7-449690607639}"/>
          </ac:picMkLst>
        </pc:picChg>
        <pc:picChg chg="del">
          <ac:chgData name="Lisa Rosenberg" userId="cb65b434642c158d" providerId="LiveId" clId="{EFBE8284-48BE-44CA-92ED-F87B99F86FB3}" dt="2019-07-08T18:11:05.632" v="16"/>
          <ac:picMkLst>
            <pc:docMk/>
            <pc:sldMk cId="1075935588" sldId="259"/>
            <ac:picMk id="23" creationId="{8B6CEEE2-F04A-4495-BAA5-41ADC79BDBF6}"/>
          </ac:picMkLst>
        </pc:picChg>
        <pc:picChg chg="del">
          <ac:chgData name="Lisa Rosenberg" userId="cb65b434642c158d" providerId="LiveId" clId="{EFBE8284-48BE-44CA-92ED-F87B99F86FB3}" dt="2019-07-08T18:11:05.632" v="16"/>
          <ac:picMkLst>
            <pc:docMk/>
            <pc:sldMk cId="1075935588" sldId="259"/>
            <ac:picMk id="25" creationId="{534DD426-4D43-43D2-BEFD-ED65D6CA127A}"/>
          </ac:picMkLst>
        </pc:picChg>
        <pc:picChg chg="del">
          <ac:chgData name="Lisa Rosenberg" userId="cb65b434642c158d" providerId="LiveId" clId="{EFBE8284-48BE-44CA-92ED-F87B99F86FB3}" dt="2019-07-08T18:10:38.426" v="15"/>
          <ac:picMkLst>
            <pc:docMk/>
            <pc:sldMk cId="1075935588" sldId="259"/>
            <ac:picMk id="29" creationId="{8B6CEEE2-F04A-4495-BAA5-41ADC79BDBF6}"/>
          </ac:picMkLst>
        </pc:picChg>
        <pc:picChg chg="del">
          <ac:chgData name="Lisa Rosenberg" userId="cb65b434642c158d" providerId="LiveId" clId="{EFBE8284-48BE-44CA-92ED-F87B99F86FB3}" dt="2019-07-08T18:10:38.426" v="15"/>
          <ac:picMkLst>
            <pc:docMk/>
            <pc:sldMk cId="1075935588" sldId="259"/>
            <ac:picMk id="31" creationId="{534DD426-4D43-43D2-BEFD-ED65D6CA127A}"/>
          </ac:picMkLst>
        </pc:picChg>
        <pc:picChg chg="del">
          <ac:chgData name="Lisa Rosenberg" userId="cb65b434642c158d" providerId="LiveId" clId="{EFBE8284-48BE-44CA-92ED-F87B99F86FB3}" dt="2019-07-08T18:10:38.426" v="15"/>
          <ac:picMkLst>
            <pc:docMk/>
            <pc:sldMk cId="1075935588" sldId="259"/>
            <ac:picMk id="33" creationId="{75BBAA3E-B261-431F-9672-A48853A5138E}"/>
          </ac:picMkLst>
        </pc:picChg>
        <pc:picChg chg="del">
          <ac:chgData name="Lisa Rosenberg" userId="cb65b434642c158d" providerId="LiveId" clId="{EFBE8284-48BE-44CA-92ED-F87B99F86FB3}" dt="2019-07-08T18:10:38.426" v="15"/>
          <ac:picMkLst>
            <pc:docMk/>
            <pc:sldMk cId="1075935588" sldId="259"/>
            <ac:picMk id="34" creationId="{3A27BFFC-8090-4322-BE46-86AED6BCFFDC}"/>
          </ac:picMkLst>
        </pc:picChg>
        <pc:picChg chg="del">
          <ac:chgData name="Lisa Rosenberg" userId="cb65b434642c158d" providerId="LiveId" clId="{EFBE8284-48BE-44CA-92ED-F87B99F86FB3}" dt="2019-07-08T18:11:05.632" v="16"/>
          <ac:picMkLst>
            <pc:docMk/>
            <pc:sldMk cId="1075935588" sldId="259"/>
            <ac:picMk id="37" creationId="{75BBAA3E-B261-431F-9672-A48853A5138E}"/>
          </ac:picMkLst>
        </pc:picChg>
        <pc:picChg chg="del">
          <ac:chgData name="Lisa Rosenberg" userId="cb65b434642c158d" providerId="LiveId" clId="{EFBE8284-48BE-44CA-92ED-F87B99F86FB3}" dt="2019-07-08T18:11:05.632" v="16"/>
          <ac:picMkLst>
            <pc:docMk/>
            <pc:sldMk cId="1075935588" sldId="259"/>
            <ac:picMk id="38" creationId="{3A27BFFC-8090-4322-BE46-86AED6BCFFDC}"/>
          </ac:picMkLst>
        </pc:picChg>
        <pc:picChg chg="add">
          <ac:chgData name="Lisa Rosenberg" userId="cb65b434642c158d" providerId="LiveId" clId="{EFBE8284-48BE-44CA-92ED-F87B99F86FB3}" dt="2019-07-08T18:29:25.232" v="24"/>
          <ac:picMkLst>
            <pc:docMk/>
            <pc:sldMk cId="1075935588" sldId="259"/>
            <ac:picMk id="43" creationId="{774E4CF1-FB80-43F7-B25C-B9DAEAA83F07}"/>
          </ac:picMkLst>
        </pc:picChg>
        <pc:cxnChg chg="del">
          <ac:chgData name="Lisa Rosenberg" userId="cb65b434642c158d" providerId="LiveId" clId="{EFBE8284-48BE-44CA-92ED-F87B99F86FB3}" dt="2019-07-08T18:10:38.426" v="15"/>
          <ac:cxnSpMkLst>
            <pc:docMk/>
            <pc:sldMk cId="1075935588" sldId="259"/>
            <ac:cxnSpMk id="28" creationId="{59A31C91-B604-401B-BEB5-722892DE0DCF}"/>
          </ac:cxnSpMkLst>
        </pc:cxnChg>
        <pc:cxnChg chg="del">
          <ac:chgData name="Lisa Rosenberg" userId="cb65b434642c158d" providerId="LiveId" clId="{EFBE8284-48BE-44CA-92ED-F87B99F86FB3}" dt="2019-07-08T18:10:38.426" v="15"/>
          <ac:cxnSpMkLst>
            <pc:docMk/>
            <pc:sldMk cId="1075935588" sldId="259"/>
            <ac:cxnSpMk id="30" creationId="{D95BD14C-8CF1-4957-A54D-123A51E97ADA}"/>
          </ac:cxnSpMkLst>
        </pc:cxnChg>
        <pc:cxnChg chg="del">
          <ac:chgData name="Lisa Rosenberg" userId="cb65b434642c158d" providerId="LiveId" clId="{EFBE8284-48BE-44CA-92ED-F87B99F86FB3}" dt="2019-07-08T18:11:05.632" v="16"/>
          <ac:cxnSpMkLst>
            <pc:docMk/>
            <pc:sldMk cId="1075935588" sldId="259"/>
            <ac:cxnSpMk id="41" creationId="{59A31C91-B604-401B-BEB5-722892DE0DCF}"/>
          </ac:cxnSpMkLst>
        </pc:cxnChg>
        <pc:cxnChg chg="del">
          <ac:chgData name="Lisa Rosenberg" userId="cb65b434642c158d" providerId="LiveId" clId="{EFBE8284-48BE-44CA-92ED-F87B99F86FB3}" dt="2019-07-08T18:11:05.632" v="16"/>
          <ac:cxnSpMkLst>
            <pc:docMk/>
            <pc:sldMk cId="1075935588" sldId="259"/>
            <ac:cxnSpMk id="42" creationId="{D95BD14C-8CF1-4957-A54D-123A51E97ADA}"/>
          </ac:cxnSpMkLst>
        </pc:cxnChg>
      </pc:sldChg>
      <pc:sldChg chg="addSp add">
        <pc:chgData name="Lisa Rosenberg" userId="cb65b434642c158d" providerId="LiveId" clId="{EFBE8284-48BE-44CA-92ED-F87B99F86FB3}" dt="2019-07-08T18:29:28.113" v="25"/>
        <pc:sldMkLst>
          <pc:docMk/>
          <pc:sldMk cId="1878720392" sldId="260"/>
        </pc:sldMkLst>
        <pc:picChg chg="add">
          <ac:chgData name="Lisa Rosenberg" userId="cb65b434642c158d" providerId="LiveId" clId="{EFBE8284-48BE-44CA-92ED-F87B99F86FB3}" dt="2019-07-08T18:29:28.113" v="25"/>
          <ac:picMkLst>
            <pc:docMk/>
            <pc:sldMk cId="1878720392" sldId="260"/>
            <ac:picMk id="5" creationId="{9FC68CD2-D2CA-4379-8A9F-94F6B0EFA2DB}"/>
          </ac:picMkLst>
        </pc:picChg>
      </pc:sldChg>
      <pc:sldChg chg="addSp delSp modSp add">
        <pc:chgData name="Lisa Rosenberg" userId="cb65b434642c158d" providerId="LiveId" clId="{EFBE8284-48BE-44CA-92ED-F87B99F86FB3}" dt="2019-07-08T19:31:47.456" v="40"/>
        <pc:sldMkLst>
          <pc:docMk/>
          <pc:sldMk cId="309939183" sldId="261"/>
        </pc:sldMkLst>
        <pc:spChg chg="del">
          <ac:chgData name="Lisa Rosenberg" userId="cb65b434642c158d" providerId="LiveId" clId="{EFBE8284-48BE-44CA-92ED-F87B99F86FB3}" dt="2019-07-08T19:19:19.926" v="28"/>
          <ac:spMkLst>
            <pc:docMk/>
            <pc:sldMk cId="309939183" sldId="261"/>
            <ac:spMk id="4" creationId="{7A4F5A6A-362B-4B72-A405-DDC3BC8E3BEC}"/>
          </ac:spMkLst>
        </pc:spChg>
        <pc:spChg chg="del">
          <ac:chgData name="Lisa Rosenberg" userId="cb65b434642c158d" providerId="LiveId" clId="{EFBE8284-48BE-44CA-92ED-F87B99F86FB3}" dt="2019-07-08T19:20:07.552" v="29"/>
          <ac:spMkLst>
            <pc:docMk/>
            <pc:sldMk cId="309939183" sldId="261"/>
            <ac:spMk id="9" creationId="{76666FD8-A3DA-407B-8803-C88C51CBC50B}"/>
          </ac:spMkLst>
        </pc:spChg>
        <pc:spChg chg="add del">
          <ac:chgData name="Lisa Rosenberg" userId="cb65b434642c158d" providerId="LiveId" clId="{EFBE8284-48BE-44CA-92ED-F87B99F86FB3}" dt="2019-07-08T19:28:10.410" v="35"/>
          <ac:spMkLst>
            <pc:docMk/>
            <pc:sldMk cId="309939183" sldId="261"/>
            <ac:spMk id="12" creationId="{657AC4F7-562C-4678-A2C8-5DD7D7669701}"/>
          </ac:spMkLst>
        </pc:spChg>
        <pc:spChg chg="add mod">
          <ac:chgData name="Lisa Rosenberg" userId="cb65b434642c158d" providerId="LiveId" clId="{EFBE8284-48BE-44CA-92ED-F87B99F86FB3}" dt="2019-07-08T19:28:52.174" v="38"/>
          <ac:spMkLst>
            <pc:docMk/>
            <pc:sldMk cId="309939183" sldId="261"/>
            <ac:spMk id="15" creationId="{68BFED79-E6D6-4471-99F8-D2521F8CC1AA}"/>
          </ac:spMkLst>
        </pc:spChg>
        <pc:spChg chg="add">
          <ac:chgData name="Lisa Rosenberg" userId="cb65b434642c158d" providerId="LiveId" clId="{EFBE8284-48BE-44CA-92ED-F87B99F86FB3}" dt="2019-07-08T19:31:47.456" v="40"/>
          <ac:spMkLst>
            <pc:docMk/>
            <pc:sldMk cId="309939183" sldId="261"/>
            <ac:spMk id="16" creationId="{FBA36BB6-4E4D-4CFA-B85C-9B3BF4E19393}"/>
          </ac:spMkLst>
        </pc:spChg>
        <pc:picChg chg="add mod">
          <ac:chgData name="Lisa Rosenberg" userId="cb65b434642c158d" providerId="LiveId" clId="{EFBE8284-48BE-44CA-92ED-F87B99F86FB3}" dt="2019-07-08T19:19:19.926" v="28"/>
          <ac:picMkLst>
            <pc:docMk/>
            <pc:sldMk cId="309939183" sldId="261"/>
            <ac:picMk id="7" creationId="{A5DFFE5B-02C4-4393-BD14-E1B9411F07C1}"/>
          </ac:picMkLst>
        </pc:picChg>
        <pc:picChg chg="add mod">
          <ac:chgData name="Lisa Rosenberg" userId="cb65b434642c158d" providerId="LiveId" clId="{EFBE8284-48BE-44CA-92ED-F87B99F86FB3}" dt="2019-07-08T19:20:19.670" v="30"/>
          <ac:picMkLst>
            <pc:docMk/>
            <pc:sldMk cId="309939183" sldId="261"/>
            <ac:picMk id="11" creationId="{54834FEE-6476-4B42-AE00-8F2BB3F09104}"/>
          </ac:picMkLst>
        </pc:picChg>
      </pc:sldChg>
      <pc:sldChg chg="add">
        <pc:chgData name="Lisa Rosenberg" userId="cb65b434642c158d" providerId="LiveId" clId="{EFBE8284-48BE-44CA-92ED-F87B99F86FB3}" dt="2019-07-08T18:30:48.248" v="26"/>
        <pc:sldMkLst>
          <pc:docMk/>
          <pc:sldMk cId="3565769490" sldId="261"/>
        </pc:sldMkLst>
      </pc:sldChg>
      <pc:sldChg chg="addSp modSp add">
        <pc:chgData name="Lisa Rosenberg" userId="cb65b434642c158d" providerId="LiveId" clId="{EFBE8284-48BE-44CA-92ED-F87B99F86FB3}" dt="2019-07-08T19:35:44.080" v="42"/>
        <pc:sldMkLst>
          <pc:docMk/>
          <pc:sldMk cId="523411594" sldId="262"/>
        </pc:sldMkLst>
        <pc:picChg chg="add mod">
          <ac:chgData name="Lisa Rosenberg" userId="cb65b434642c158d" providerId="LiveId" clId="{EFBE8284-48BE-44CA-92ED-F87B99F86FB3}" dt="2019-07-08T19:35:44.080" v="42"/>
          <ac:picMkLst>
            <pc:docMk/>
            <pc:sldMk cId="523411594" sldId="262"/>
            <ac:picMk id="8" creationId="{33689DE6-54E8-45A3-A269-4EC4777CE866}"/>
          </ac:picMkLst>
        </pc:picChg>
      </pc:sldChg>
      <pc:sldChg chg="add">
        <pc:chgData name="Lisa Rosenberg" userId="cb65b434642c158d" providerId="LiveId" clId="{EFBE8284-48BE-44CA-92ED-F87B99F86FB3}" dt="2019-07-08T19:28:20.702" v="36"/>
        <pc:sldMkLst>
          <pc:docMk/>
          <pc:sldMk cId="1070191045" sldId="262"/>
        </pc:sldMkLst>
      </pc:sldChg>
    </pc:docChg>
  </pc:docChgLst>
</pc:chgInfo>
</file>

<file path=ppt/media/image1.jpeg>
</file>

<file path=ppt/media/image10.png>
</file>

<file path=ppt/media/image11.png>
</file>

<file path=ppt/media/image12.gif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799"/>
            <a:ext cx="8825658" cy="3640667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0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“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ea typeface="+mj-ea"/>
                <a:cs typeface="+mj-cs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59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3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5" y="3129280"/>
            <a:ext cx="3401062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4"/>
          <a:stretch/>
        </p:blipFill>
        <p:spPr>
          <a:xfrm>
            <a:off x="0" y="2669685"/>
            <a:ext cx="4035669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accent5">
                  <a:alpha val="7000"/>
                </a:schemeClr>
              </a:gs>
              <a:gs pos="69000">
                <a:schemeClr val="accent5">
                  <a:alpha val="0"/>
                </a:schemeClr>
              </a:gs>
              <a:gs pos="36000">
                <a:schemeClr val="accent5"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19/07/08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60000"/>
            <a:lumOff val="4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nature, outdoor object&#10;&#10;Description automatically generated">
            <a:extLst>
              <a:ext uri="{FF2B5EF4-FFF2-40B4-BE49-F238E27FC236}">
                <a16:creationId xmlns:a16="http://schemas.microsoft.com/office/drawing/2014/main" id="{A95AA506-AFFA-451B-BEFD-8DB0CD7F8A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</a:blip>
          <a:srcRect l="9091" t="909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3617B1-8A45-4347-8C49-463BCFFD22F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Black Box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9E5B8E-615D-4715-A445-F9C51B78DB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PADI SoSe 19 | </a:t>
            </a:r>
            <a:r>
              <a:rPr lang="en-US">
                <a:solidFill>
                  <a:schemeClr val="tx1"/>
                </a:solidFill>
              </a:rPr>
              <a:t>Lisa Rosenberg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62183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picture containing nature, outdoor object&#10;&#10;Description automatically generated">
            <a:extLst>
              <a:ext uri="{FF2B5EF4-FFF2-40B4-BE49-F238E27FC236}">
                <a16:creationId xmlns:a16="http://schemas.microsoft.com/office/drawing/2014/main" id="{6DABA62E-BEA1-4E8B-A495-BF7BD232F7E4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12261374" cy="68970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82A1287-79D4-4BEF-97AA-7EA4F5DF79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669" y="629266"/>
            <a:ext cx="3330328" cy="1641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3527D-28FD-4430-8921-AA796208C9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0669" y="2438400"/>
            <a:ext cx="3330328" cy="380999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Spiel auf </a:t>
            </a:r>
            <a:r>
              <a:rPr lang="en-US" dirty="0" err="1"/>
              <a:t>Exkursion</a:t>
            </a:r>
            <a:r>
              <a:rPr lang="en-US" dirty="0"/>
              <a:t> zum 35c3 </a:t>
            </a:r>
            <a:r>
              <a:rPr lang="en-US" dirty="0" err="1"/>
              <a:t>kennengelernt</a:t>
            </a:r>
            <a:endParaRPr lang="en-US" dirty="0"/>
          </a:p>
          <a:p>
            <a:r>
              <a:rPr lang="en-US" dirty="0"/>
              <a:t>DIY-</a:t>
            </a:r>
            <a:r>
              <a:rPr lang="en-US" dirty="0" err="1"/>
              <a:t>Brettspiel</a:t>
            </a:r>
            <a:r>
              <a:rPr lang="en-US" dirty="0"/>
              <a:t>-Tisch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Lichtsensoren</a:t>
            </a:r>
            <a:r>
              <a:rPr lang="en-US" dirty="0"/>
              <a:t> und LEDs</a:t>
            </a:r>
          </a:p>
          <a:p>
            <a:r>
              <a:rPr lang="en-US" dirty="0" err="1"/>
              <a:t>Verschiedene</a:t>
            </a:r>
            <a:r>
              <a:rPr lang="en-US" dirty="0"/>
              <a:t> </a:t>
            </a:r>
            <a:r>
              <a:rPr lang="en-US" dirty="0" err="1"/>
              <a:t>Spiele</a:t>
            </a:r>
            <a:r>
              <a:rPr lang="en-US" dirty="0"/>
              <a:t> </a:t>
            </a:r>
            <a:r>
              <a:rPr lang="en-US" dirty="0" err="1"/>
              <a:t>implementiert</a:t>
            </a:r>
            <a:r>
              <a:rPr lang="en-US" dirty="0"/>
              <a:t>: Black Box, Minesweeper, …</a:t>
            </a:r>
          </a:p>
        </p:txBody>
      </p:sp>
      <p:pic>
        <p:nvPicPr>
          <p:cNvPr id="9" name="Content Placeholder 8" descr="A black and red keyboard&#10;&#10;Description automatically generated">
            <a:extLst>
              <a:ext uri="{FF2B5EF4-FFF2-40B4-BE49-F238E27FC236}">
                <a16:creationId xmlns:a16="http://schemas.microsoft.com/office/drawing/2014/main" id="{2179E3C6-CF0F-4D58-9AE1-DE8D99EEA15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rcRect l="22451" r="15540"/>
          <a:stretch/>
        </p:blipFill>
        <p:spPr>
          <a:xfrm>
            <a:off x="4701244" y="10"/>
            <a:ext cx="756013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416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91000"/>
                <a:satMod val="164000"/>
                <a:lumMod val="74000"/>
              </a:schemeClr>
              <a:schemeClr val="bg2">
                <a:hueMod val="124000"/>
                <a:satMod val="140000"/>
                <a:lumMod val="142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 descr="A picture containing nature, outdoor object&#10;&#10;Description automatically generated">
            <a:extLst>
              <a:ext uri="{FF2B5EF4-FFF2-40B4-BE49-F238E27FC236}">
                <a16:creationId xmlns:a16="http://schemas.microsoft.com/office/drawing/2014/main" id="{774E4CF1-FB80-43F7-B25C-B9DAEAA83F0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10000"/>
          </a:blip>
          <a:stretch>
            <a:fillRect/>
          </a:stretch>
        </p:blipFill>
        <p:spPr>
          <a:xfrm>
            <a:off x="0" y="0"/>
            <a:ext cx="12261374" cy="689702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F2D71-DCC5-485F-ADA9-54133D39BA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7701" y="2052918"/>
            <a:ext cx="3977971" cy="41954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Logisches</a:t>
            </a:r>
            <a:r>
              <a:rPr lang="en-US" dirty="0"/>
              <a:t> </a:t>
            </a:r>
            <a:r>
              <a:rPr lang="en-US" dirty="0" err="1"/>
              <a:t>Brettspiel</a:t>
            </a:r>
            <a:r>
              <a:rPr lang="en-US" dirty="0"/>
              <a:t> </a:t>
            </a:r>
            <a:r>
              <a:rPr lang="en-US" dirty="0" err="1"/>
              <a:t>aus</a:t>
            </a:r>
            <a:r>
              <a:rPr lang="en-US" dirty="0"/>
              <a:t> 1976</a:t>
            </a:r>
          </a:p>
          <a:p>
            <a:r>
              <a:rPr lang="en-US" dirty="0"/>
              <a:t>10x10 </a:t>
            </a:r>
            <a:r>
              <a:rPr lang="en-US" dirty="0" err="1"/>
              <a:t>Spielfeld</a:t>
            </a:r>
            <a:endParaRPr lang="en-US" dirty="0"/>
          </a:p>
          <a:p>
            <a:r>
              <a:rPr lang="en-US" dirty="0" err="1"/>
              <a:t>Ziel</a:t>
            </a:r>
            <a:r>
              <a:rPr lang="en-US" dirty="0"/>
              <a:t>: </a:t>
            </a:r>
            <a:r>
              <a:rPr lang="en-US" dirty="0" err="1"/>
              <a:t>Versteckte</a:t>
            </a:r>
            <a:r>
              <a:rPr lang="en-US" dirty="0"/>
              <a:t> </a:t>
            </a:r>
            <a:r>
              <a:rPr lang="en-US" dirty="0" err="1"/>
              <a:t>Atome</a:t>
            </a:r>
            <a:r>
              <a:rPr lang="en-US" dirty="0"/>
              <a:t> </a:t>
            </a:r>
            <a:r>
              <a:rPr lang="en-US" dirty="0" err="1"/>
              <a:t>im</a:t>
            </a:r>
            <a:r>
              <a:rPr lang="en-US" dirty="0"/>
              <a:t> Feld durch </a:t>
            </a:r>
            <a:r>
              <a:rPr lang="en-US" dirty="0" err="1"/>
              <a:t>Deduktion</a:t>
            </a:r>
            <a:r>
              <a:rPr lang="en-US" dirty="0"/>
              <a:t> finden</a:t>
            </a:r>
          </a:p>
          <a:p>
            <a:r>
              <a:rPr lang="en-US" dirty="0" err="1"/>
              <a:t>Lichstrahlen</a:t>
            </a:r>
            <a:r>
              <a:rPr lang="en-US" dirty="0"/>
              <a:t>/</a:t>
            </a:r>
            <a:r>
              <a:rPr lang="en-US" dirty="0" err="1"/>
              <a:t>Teilchen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</a:t>
            </a:r>
            <a:r>
              <a:rPr lang="en-US" dirty="0" err="1"/>
              <a:t>Hilfe</a:t>
            </a:r>
            <a:endParaRPr lang="en-US" dirty="0"/>
          </a:p>
          <a:p>
            <a:r>
              <a:rPr lang="en-US" dirty="0" err="1"/>
              <a:t>Atome</a:t>
            </a:r>
            <a:r>
              <a:rPr lang="en-US" dirty="0"/>
              <a:t> haben </a:t>
            </a:r>
            <a:r>
              <a:rPr lang="en-US" dirty="0" err="1"/>
              <a:t>Atomhülle</a:t>
            </a:r>
            <a:r>
              <a:rPr lang="en-US" dirty="0"/>
              <a:t>, die </a:t>
            </a:r>
            <a:r>
              <a:rPr lang="en-US" dirty="0" err="1"/>
              <a:t>mit</a:t>
            </a:r>
            <a:r>
              <a:rPr lang="en-US" dirty="0"/>
              <a:t> Licht/</a:t>
            </a:r>
            <a:r>
              <a:rPr lang="en-US" dirty="0" err="1"/>
              <a:t>Teilchen</a:t>
            </a:r>
            <a:r>
              <a:rPr lang="en-US" dirty="0"/>
              <a:t> </a:t>
            </a:r>
            <a:r>
              <a:rPr lang="en-US" dirty="0" err="1"/>
              <a:t>interagiert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mögliche</a:t>
            </a:r>
            <a:r>
              <a:rPr lang="en-US" dirty="0"/>
              <a:t> </a:t>
            </a:r>
            <a:r>
              <a:rPr lang="en-US" dirty="0" err="1"/>
              <a:t>Ereignisse</a:t>
            </a:r>
            <a:r>
              <a:rPr lang="en-US" dirty="0"/>
              <a:t>: Miss, Deflection, Reflection, Hit</a:t>
            </a:r>
          </a:p>
        </p:txBody>
      </p:sp>
      <p:pic>
        <p:nvPicPr>
          <p:cNvPr id="5" name="Content Placeholder 6" descr="A close up of a logo&#10;&#10;Description automatically generated">
            <a:extLst>
              <a:ext uri="{FF2B5EF4-FFF2-40B4-BE49-F238E27FC236}">
                <a16:creationId xmlns:a16="http://schemas.microsoft.com/office/drawing/2014/main" id="{37F82C1F-BAB2-4AA2-A5F4-2EE2C6C3729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4"/>
          <a:stretch/>
        </p:blipFill>
        <p:spPr>
          <a:xfrm>
            <a:off x="8758430" y="3424420"/>
            <a:ext cx="3428540" cy="342854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03DBC37-0C43-4015-90BB-7D98D4D60D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-1" b="371"/>
          <a:stretch/>
        </p:blipFill>
        <p:spPr>
          <a:xfrm>
            <a:off x="5316657" y="10"/>
            <a:ext cx="3441773" cy="342898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A7977B2-B7D1-4700-9FCF-14958F3B71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-1" b="87"/>
          <a:stretch/>
        </p:blipFill>
        <p:spPr>
          <a:xfrm>
            <a:off x="8758430" y="-1"/>
            <a:ext cx="3432031" cy="342899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B6BB84C-F7B7-4BCC-9C7F-35232065C4C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20" r="-1" b="264"/>
          <a:stretch/>
        </p:blipFill>
        <p:spPr>
          <a:xfrm>
            <a:off x="5316657" y="3429460"/>
            <a:ext cx="3441773" cy="3428540"/>
          </a:xfrm>
          <a:prstGeom prst="rect">
            <a:avLst/>
          </a:prstGeom>
        </p:spPr>
      </p:pic>
      <p:sp>
        <p:nvSpPr>
          <p:cNvPr id="45" name="Title 1">
            <a:extLst>
              <a:ext uri="{FF2B5EF4-FFF2-40B4-BE49-F238E27FC236}">
                <a16:creationId xmlns:a16="http://schemas.microsoft.com/office/drawing/2014/main" id="{D2670FBF-B540-4D1B-ABB1-5D1C50099ADA}"/>
              </a:ext>
            </a:extLst>
          </p:cNvPr>
          <p:cNvSpPr txBox="1">
            <a:spLocks/>
          </p:cNvSpPr>
          <p:nvPr/>
        </p:nvSpPr>
        <p:spPr>
          <a:xfrm>
            <a:off x="650669" y="629266"/>
            <a:ext cx="3330328" cy="16419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Black Box</a:t>
            </a:r>
          </a:p>
        </p:txBody>
      </p:sp>
    </p:spTree>
    <p:extLst>
      <p:ext uri="{BB962C8B-B14F-4D97-AF65-F5344CB8AC3E}">
        <p14:creationId xmlns:p14="http://schemas.microsoft.com/office/powerpoint/2010/main" val="1075935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nature, outdoor object&#10;&#10;Description automatically generated">
            <a:extLst>
              <a:ext uri="{FF2B5EF4-FFF2-40B4-BE49-F238E27FC236}">
                <a16:creationId xmlns:a16="http://schemas.microsoft.com/office/drawing/2014/main" id="{9FC68CD2-D2CA-4379-8A9F-94F6B0EFA2D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0" y="0"/>
            <a:ext cx="12261374" cy="6897023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54834FEE-6476-4B42-AE00-8F2BB3F0910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334000" y="0"/>
            <a:ext cx="6858000" cy="6858000"/>
          </a:xfr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68BFED79-E6D6-4471-99F8-D2521F8CC1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7701" y="2052918"/>
            <a:ext cx="3977971" cy="419548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 err="1"/>
              <a:t>Bestandteile</a:t>
            </a:r>
            <a:endParaRPr lang="en-US" dirty="0"/>
          </a:p>
          <a:p>
            <a:pPr lvl="1"/>
            <a:r>
              <a:rPr lang="en-US" dirty="0"/>
              <a:t>C++</a:t>
            </a:r>
          </a:p>
          <a:p>
            <a:pPr lvl="1"/>
            <a:r>
              <a:rPr lang="en-US" dirty="0" err="1"/>
              <a:t>CMake</a:t>
            </a:r>
            <a:endParaRPr lang="en-US" dirty="0"/>
          </a:p>
          <a:p>
            <a:pPr lvl="1"/>
            <a:r>
              <a:rPr lang="en-US" dirty="0"/>
              <a:t>Qt</a:t>
            </a:r>
          </a:p>
          <a:p>
            <a:pPr lvl="1"/>
            <a:r>
              <a:rPr lang="en-US" dirty="0"/>
              <a:t>QML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FBA36BB6-4E4D-4CFA-B85C-9B3BF4E19393}"/>
              </a:ext>
            </a:extLst>
          </p:cNvPr>
          <p:cNvSpPr txBox="1">
            <a:spLocks/>
          </p:cNvSpPr>
          <p:nvPr/>
        </p:nvSpPr>
        <p:spPr>
          <a:xfrm>
            <a:off x="650669" y="629266"/>
            <a:ext cx="3330328" cy="16419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4200" b="0" i="0" kern="1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Umsetzung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3918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EC76B5"/>
      </a:hlink>
      <a:folHlink>
        <a:srgbClr val="E8ACCD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A207AED3-9ABC-4A18-9978-A59B65688B1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80</Words>
  <Application>Microsoft Office PowerPoint</Application>
  <PresentationFormat>Widescreen</PresentationFormat>
  <Paragraphs>19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Century Gothic</vt:lpstr>
      <vt:lpstr>Wingdings 3</vt:lpstr>
      <vt:lpstr>Ion</vt:lpstr>
      <vt:lpstr>Black Box</vt:lpstr>
      <vt:lpstr>Motivation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Box</dc:title>
  <dc:creator>Lisa Rosenberg</dc:creator>
  <cp:lastModifiedBy>Lisa Rosenberg</cp:lastModifiedBy>
  <cp:revision>1</cp:revision>
  <dcterms:created xsi:type="dcterms:W3CDTF">2019-07-08T19:26:19Z</dcterms:created>
  <dcterms:modified xsi:type="dcterms:W3CDTF">2019-07-08T19:38:30Z</dcterms:modified>
</cp:coreProperties>
</file>